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04.02.2015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85860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264318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4800" dirty="0" smtClean="0"/>
              <a:t>с помощью </a:t>
            </a:r>
          </a:p>
          <a:p>
            <a:r>
              <a:rPr lang="ru-RU" sz="4800" dirty="0" smtClean="0"/>
              <a:t>Мобильного приложения «ЖКХ Москвы»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6662"/>
            <a:ext cx="8496944" cy="331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5" y="2410701"/>
            <a:ext cx="7443165" cy="109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5220072" y="4473116"/>
            <a:ext cx="3600400" cy="61206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364088" y="2060849"/>
            <a:ext cx="3581636" cy="15121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smtClean="0"/>
              <a:t>Приложение доступно для всех популярных мобильных платформ.</a:t>
            </a:r>
          </a:p>
          <a:p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092280" y="3429000"/>
            <a:ext cx="0" cy="97210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75856" y="-27384"/>
            <a:ext cx="5987683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Установите приложение </a:t>
            </a:r>
            <a:r>
              <a:rPr lang="ru-RU" sz="3600" b="1" dirty="0" smtClean="0"/>
              <a:t>«ЖКХ Москвы» </a:t>
            </a:r>
            <a:r>
              <a:rPr lang="ru-RU" sz="3600" dirty="0" smtClean="0"/>
              <a:t>с сайта </a:t>
            </a:r>
            <a:r>
              <a:rPr lang="ru-RU" sz="3600" b="1" dirty="0" smtClean="0">
                <a:solidFill>
                  <a:srgbClr val="C00000"/>
                </a:solidFill>
              </a:rPr>
              <a:t>dit.mos.ru/</a:t>
            </a:r>
            <a:r>
              <a:rPr lang="ru-RU" sz="3600" b="1" dirty="0" err="1" smtClean="0">
                <a:solidFill>
                  <a:srgbClr val="C00000"/>
                </a:solidFill>
              </a:rPr>
              <a:t>apps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-2738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40760" y="2665943"/>
            <a:ext cx="2195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регистрации в Единой мобильной платформе необходимо </a:t>
            </a:r>
            <a:r>
              <a:rPr lang="ru-RU" dirty="0"/>
              <a:t>отправить на короткий номер 7377</a:t>
            </a:r>
            <a:br>
              <a:rPr lang="ru-RU" dirty="0"/>
            </a:br>
            <a:r>
              <a:rPr lang="ru-RU" dirty="0"/>
              <a:t>сообщение с текстом  </a:t>
            </a:r>
            <a:endParaRPr lang="ru-RU" dirty="0" smtClean="0"/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сервис </a:t>
            </a:r>
            <a:r>
              <a:rPr lang="ru-RU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рег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или  </a:t>
            </a:r>
            <a:endParaRPr lang="ru-RU" dirty="0" smtClean="0"/>
          </a:p>
          <a:p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ru-RU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14" r="2168"/>
          <a:stretch/>
        </p:blipFill>
        <p:spPr bwMode="auto">
          <a:xfrm>
            <a:off x="4391072" y="2690123"/>
            <a:ext cx="2125144" cy="361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3923928" y="-27384"/>
            <a:ext cx="522007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Пройдите регистрацию и заполните профиль пользователя, указав ваш код плательщика.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700808"/>
            <a:ext cx="2738903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067944" y="116632"/>
            <a:ext cx="460851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Перейдите на экран «</a:t>
            </a:r>
            <a:r>
              <a:rPr lang="ru-RU" sz="2400" b="1" dirty="0" smtClean="0"/>
              <a:t>Услуги» </a:t>
            </a:r>
            <a:r>
              <a:rPr lang="ru-RU" sz="2400" dirty="0" smtClean="0"/>
              <a:t>и выберите пункт </a:t>
            </a:r>
            <a:r>
              <a:rPr lang="ru-RU" sz="2400" b="1" dirty="0" smtClean="0"/>
              <a:t>«Счетчики водоснабжения»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8024" y="1344741"/>
            <a:ext cx="306355" cy="42828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0655" y="1844824"/>
            <a:ext cx="2657894" cy="4725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844824"/>
            <a:ext cx="2657893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707904" y="0"/>
            <a:ext cx="543609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Для внесения </a:t>
            </a:r>
            <a:r>
              <a:rPr lang="ru-RU" sz="3600" dirty="0"/>
              <a:t>показаний </a:t>
            </a:r>
            <a:r>
              <a:rPr lang="ru-RU" sz="3600" dirty="0" smtClean="0"/>
              <a:t>за текущий </a:t>
            </a:r>
            <a:r>
              <a:rPr lang="ru-RU" sz="3600" smtClean="0"/>
              <a:t>месяц нажмите </a:t>
            </a:r>
            <a:r>
              <a:rPr lang="ru-RU" sz="3600" dirty="0" smtClean="0"/>
              <a:t>нужную кнопку</a:t>
            </a:r>
            <a:r>
              <a:rPr lang="ru-RU" sz="3600" dirty="0"/>
              <a:t> </a:t>
            </a: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059832" y="1988840"/>
            <a:ext cx="504056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988840"/>
            <a:ext cx="2657894" cy="472514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39752" y="2276872"/>
            <a:ext cx="72008" cy="72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563888" y="66024"/>
            <a:ext cx="5400600" cy="15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Обновите </a:t>
            </a:r>
            <a:r>
              <a:rPr lang="ru-RU" dirty="0"/>
              <a:t>показания и нажмите кнопку </a:t>
            </a:r>
            <a:r>
              <a:rPr lang="ru-RU" b="1" dirty="0"/>
              <a:t>«Сохранить»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5093804" y="1844824"/>
            <a:ext cx="38706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Чтобы не забыть вовремя ввести показания счётчиков, воспользуйтесь сервисом напоминаний.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подписки отправьте бесплатное SMS «вода напомнить» но номер </a:t>
            </a:r>
            <a:r>
              <a:rPr lang="ru-RU" sz="2400" b="1" dirty="0"/>
              <a:t>7377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Подробнее узнать о </a:t>
            </a:r>
            <a:r>
              <a:rPr lang="ru-RU" sz="2400" dirty="0"/>
              <a:t>сервисе </a:t>
            </a:r>
            <a:r>
              <a:rPr lang="ru-RU" sz="2400" dirty="0" smtClean="0"/>
              <a:t>можно на </a:t>
            </a:r>
            <a:r>
              <a:rPr lang="ru-RU" sz="2400" dirty="0"/>
              <a:t>сайте </a:t>
            </a:r>
            <a:r>
              <a:rPr lang="ru-RU" sz="2400" b="1" dirty="0"/>
              <a:t>dit.mos.ru/</a:t>
            </a:r>
            <a:r>
              <a:rPr lang="ru-RU" sz="2400" b="1" dirty="0" err="1"/>
              <a:t>apps</a:t>
            </a:r>
            <a:endParaRPr lang="ru-RU" sz="2400" b="1" dirty="0"/>
          </a:p>
          <a:p>
            <a:endParaRPr lang="ru-RU" sz="2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05974" y="1003615"/>
            <a:ext cx="936104" cy="6480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556792"/>
            <a:ext cx="2862946" cy="508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438</TotalTime>
  <Words>134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Admin</cp:lastModifiedBy>
  <cp:revision>65</cp:revision>
  <dcterms:created xsi:type="dcterms:W3CDTF">2012-12-03T15:46:11Z</dcterms:created>
  <dcterms:modified xsi:type="dcterms:W3CDTF">2015-02-04T06:37:26Z</dcterms:modified>
</cp:coreProperties>
</file>